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4" d="100"/>
          <a:sy n="84" d="100"/>
        </p:scale>
        <p:origin x="37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żbieta Bonowicz" userId="cfc998cfed3c7d9a" providerId="LiveId" clId="{A04FC0C1-81BA-4B44-BCE4-BA05C03BAE7B}"/>
    <pc:docChg chg="modSld">
      <pc:chgData name="Elżbieta Bonowicz" userId="cfc998cfed3c7d9a" providerId="LiveId" clId="{A04FC0C1-81BA-4B44-BCE4-BA05C03BAE7B}" dt="2022-02-28T11:16:59.603" v="21" actId="2"/>
      <pc:docMkLst>
        <pc:docMk/>
      </pc:docMkLst>
      <pc:sldChg chg="modSp mod">
        <pc:chgData name="Elżbieta Bonowicz" userId="cfc998cfed3c7d9a" providerId="LiveId" clId="{A04FC0C1-81BA-4B44-BCE4-BA05C03BAE7B}" dt="2022-02-28T11:16:57.693" v="12" actId="2"/>
        <pc:sldMkLst>
          <pc:docMk/>
          <pc:sldMk cId="0" sldId="258"/>
        </pc:sldMkLst>
        <pc:spChg chg="mod">
          <ac:chgData name="Elżbieta Bonowicz" userId="cfc998cfed3c7d9a" providerId="LiveId" clId="{A04FC0C1-81BA-4B44-BCE4-BA05C03BAE7B}" dt="2022-02-28T11:16:57.693" v="12" actId="2"/>
          <ac:spMkLst>
            <pc:docMk/>
            <pc:sldMk cId="0" sldId="258"/>
            <ac:spMk id="2" creationId="{10258DC9-7857-43D4-B905-120A1D7AC9CE}"/>
          </ac:spMkLst>
        </pc:spChg>
      </pc:sldChg>
      <pc:sldChg chg="modSp mod">
        <pc:chgData name="Elżbieta Bonowicz" userId="cfc998cfed3c7d9a" providerId="LiveId" clId="{A04FC0C1-81BA-4B44-BCE4-BA05C03BAE7B}" dt="2022-02-28T11:16:59.603" v="21" actId="2"/>
        <pc:sldMkLst>
          <pc:docMk/>
          <pc:sldMk cId="0" sldId="259"/>
        </pc:sldMkLst>
        <pc:spChg chg="mod">
          <ac:chgData name="Elżbieta Bonowicz" userId="cfc998cfed3c7d9a" providerId="LiveId" clId="{A04FC0C1-81BA-4B44-BCE4-BA05C03BAE7B}" dt="2022-02-28T11:16:59.603" v="21" actId="2"/>
          <ac:spMkLst>
            <pc:docMk/>
            <pc:sldMk cId="0" sldId="259"/>
            <ac:spMk id="2" creationId="{869EFE32-8743-4031-9D2B-5069CB0D7206}"/>
          </ac:spMkLst>
        </pc:spChg>
      </pc:sldChg>
      <pc:sldChg chg="modSp mod">
        <pc:chgData name="Elżbieta Bonowicz" userId="cfc998cfed3c7d9a" providerId="LiveId" clId="{A04FC0C1-81BA-4B44-BCE4-BA05C03BAE7B}" dt="2022-02-28T11:16:56.833" v="8" actId="2"/>
        <pc:sldMkLst>
          <pc:docMk/>
          <pc:sldMk cId="0" sldId="260"/>
        </pc:sldMkLst>
        <pc:spChg chg="mod">
          <ac:chgData name="Elżbieta Bonowicz" userId="cfc998cfed3c7d9a" providerId="LiveId" clId="{A04FC0C1-81BA-4B44-BCE4-BA05C03BAE7B}" dt="2022-02-28T11:16:56.833" v="8" actId="2"/>
          <ac:spMkLst>
            <pc:docMk/>
            <pc:sldMk cId="0" sldId="260"/>
            <ac:spMk id="2" creationId="{79C2E28A-5B44-40FC-9758-A1F62E53B39E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096AA610-C33A-4421-9A38-6BCCB447F046}"/>
              </a:ext>
            </a:extLst>
          </p:cNvPr>
          <p:cNvSpPr txBox="1">
            <a:spLocks noGrp="1"/>
          </p:cNvSpPr>
          <p:nvPr>
            <p:ph type="ctrTitle"/>
          </p:nvPr>
        </p:nvSpPr>
        <p:spPr>
          <a:xfrm>
            <a:off x="1524003" y="1122361"/>
            <a:ext cx="9144000" cy="2387598"/>
          </a:xfrm>
        </p:spPr>
        <p:txBody>
          <a:bodyPr anchor="b" anchorCtr="1"/>
          <a:lstStyle>
            <a:lvl1pPr algn="ctr">
              <a:defRPr sz="6000"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A76247F0-E8C6-4948-9223-969D13346423}"/>
              </a:ext>
            </a:extLst>
          </p:cNvPr>
          <p:cNvSpPr txBox="1">
            <a:spLocks noGrp="1"/>
          </p:cNvSpPr>
          <p:nvPr>
            <p:ph type="subTitle" idx="1"/>
          </p:nvPr>
        </p:nvSpPr>
        <p:spPr>
          <a:xfrm>
            <a:off x="1524003" y="3602041"/>
            <a:ext cx="9144000" cy="1655758"/>
          </a:xfrm>
        </p:spPr>
        <p:txBody>
          <a:bodyPr anchorCtr="1"/>
          <a:lstStyle>
            <a:lvl1pPr marL="0" indent="0" algn="ctr">
              <a:buNone/>
              <a:defRPr sz="2400"/>
            </a:lvl1pPr>
          </a:lstStyle>
          <a:p>
            <a:pPr lvl="0"/>
            <a:r>
              <a:rPr lang="pl-PL"/>
              <a:t>Kliknij, aby edytować styl wzorca podtytułu</a:t>
            </a:r>
            <a:endParaRPr lang="fr-FR"/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9C61BF3-7B3A-4BEE-8075-8669A711B74C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F26F4D04-1D33-44ED-9495-E8690FC68E5F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6EBB4DB6-2541-4517-8352-5669525FCB02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FB6475C-A1B4-451A-B289-8AEBFDA45100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DA41D7A4-9C22-46EA-90D4-077476CF3CC3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419347382"/>
      </p:ext>
    </p:extLst>
  </p:cSld>
  <p:clrMapOvr>
    <a:masterClrMapping/>
  </p:clrMapOvr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5524689-0C76-4D87-984E-746A879426D3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6C602CEF-C6CA-4D52-8B05-407B326D6DD5}"/>
              </a:ext>
            </a:extLst>
          </p:cNvPr>
          <p:cNvSpPr txBox="1"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fr-FR"/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30E9E99-2CBB-4C4F-9AB2-C8C1F54B8588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2B2956E1-2D1C-45E2-AA0A-3E569BE98193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92079C44-87FA-46D7-AD7B-02FA406E1A12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618E169-094A-4FF8-B36B-0A32CE244161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92EC14DF-1ABE-4A74-81DB-EA59ED3B8A6C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7474441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0B18ABB3-A2C3-432E-8DF3-B594ED8C0308}"/>
              </a:ext>
            </a:extLst>
          </p:cNvPr>
          <p:cNvSpPr txBox="1">
            <a:spLocks noGrp="1"/>
          </p:cNvSpPr>
          <p:nvPr>
            <p:ph type="title" orient="vert"/>
          </p:nvPr>
        </p:nvSpPr>
        <p:spPr>
          <a:xfrm>
            <a:off x="8724903" y="365129"/>
            <a:ext cx="2628899" cy="5811834"/>
          </a:xfrm>
        </p:spPr>
        <p:txBody>
          <a:bodyPr vert="eaVert"/>
          <a:lstStyle>
            <a:lvl1pPr>
              <a:defRPr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D69C58A0-2192-4794-B620-93215B696B90}"/>
              </a:ext>
            </a:extLst>
          </p:cNvPr>
          <p:cNvSpPr txBox="1">
            <a:spLocks noGrp="1"/>
          </p:cNvSpPr>
          <p:nvPr>
            <p:ph type="body" orient="vert" idx="1"/>
          </p:nvPr>
        </p:nvSpPr>
        <p:spPr>
          <a:xfrm>
            <a:off x="838203" y="365129"/>
            <a:ext cx="7734296" cy="5811834"/>
          </a:xfrm>
        </p:spPr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fr-FR"/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327AEB3D-B2E2-437C-B7B4-D8FC87BCD6BD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2A586B7A-81B6-4954-8878-8792D5B0D0CD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0C596B73-FE7C-4730-9664-EB67B2A1B546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FFEB399-8F3D-4958-ACF5-F4DB97707408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FC2BD1CC-FDC5-4C05-9BAA-D04732C0F9F3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8906253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9F95826-B278-46E1-8A3D-77BA557A00CB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5982A5DA-DD9C-4ED8-8148-205A67DC7887}"/>
              </a:ext>
            </a:extLst>
          </p:cNvPr>
          <p:cNvSpPr txBox="1">
            <a:spLocks noGrp="1"/>
          </p:cNvSpPr>
          <p:nvPr>
            <p:ph idx="1"/>
          </p:nvPr>
        </p:nvSpPr>
        <p:spPr/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fr-FR"/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5F9B4848-737C-4D6A-87A8-D4B212A9E924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969A4845-847E-4062-90EB-E989CCD18E7A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4FD4F942-EF25-4E8C-B53D-8C0ABFB12306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262A8E7-626C-4E9E-B674-979CD89792FC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14AB12E2-687F-4051-AAA8-4903E85647CC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792043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D8AB7EC-3A0B-4396-9126-1716FF4065E1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31847" y="1709735"/>
            <a:ext cx="10515600" cy="2852735"/>
          </a:xfrm>
        </p:spPr>
        <p:txBody>
          <a:bodyPr anchor="b"/>
          <a:lstStyle>
            <a:lvl1pPr>
              <a:defRPr sz="6000"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A342C19-FC7C-4FC5-98DB-28F6F22E009D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831847" y="4589465"/>
            <a:ext cx="10515600" cy="1500182"/>
          </a:xfrm>
        </p:spPr>
        <p:txBody>
          <a:bodyPr/>
          <a:lstStyle>
            <a:lvl1pPr marL="0" indent="0">
              <a:buNone/>
              <a:defRPr sz="2400">
                <a:solidFill>
                  <a:srgbClr val="898989"/>
                </a:solidFill>
              </a:defRPr>
            </a:lvl1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15F7E753-E004-469D-A731-3E59DFE1FCB1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2FE1CE66-41B6-41EE-9FEA-677A4CB0B881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D86E063-A149-43F8-8594-3925EC21FEB9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1759B3A-E49D-44ED-96AE-82BB327B2858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363891BE-AC8C-4F1E-8EDB-4FB7DF85B6ED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5459486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1CC3179-B641-47A6-B864-5755D0794163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C1E3AEDA-0558-4EA6-904B-3AE586F591E9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838203" y="1825627"/>
            <a:ext cx="5181603" cy="4351336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fr-FR"/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DE6857C0-66DC-4B39-B256-AD02508E8680}"/>
              </a:ext>
            </a:extLst>
          </p:cNvPr>
          <p:cNvSpPr txBox="1">
            <a:spLocks noGrp="1"/>
          </p:cNvSpPr>
          <p:nvPr>
            <p:ph idx="2"/>
          </p:nvPr>
        </p:nvSpPr>
        <p:spPr>
          <a:xfrm>
            <a:off x="6172200" y="1825627"/>
            <a:ext cx="5181603" cy="4351336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fr-FR"/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4FC2FE8-E83F-44F6-9593-9CBB76606280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F1E69E2C-19DC-429D-99FF-95E291546BFF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7AFD6B30-9424-4FF9-99F4-E88F6C5FEA7F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D17F64CE-517D-445B-8C43-8B7310E9BEBA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BDC35041-6475-4F92-BE9B-D46566E34291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7058091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D43F7F2-0427-4964-A3DB-659A00D4A180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39784" y="365129"/>
            <a:ext cx="10515600" cy="1325559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12CB47AE-A270-4392-AFED-94139E5A72B9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839784" y="1681160"/>
            <a:ext cx="5157782" cy="823910"/>
          </a:xfrm>
        </p:spPr>
        <p:txBody>
          <a:bodyPr anchor="b"/>
          <a:lstStyle>
            <a:lvl1pPr marL="0" indent="0">
              <a:buNone/>
              <a:defRPr sz="2400" b="1"/>
            </a:lvl1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50580D84-F292-4C61-8014-5C968CA4D875}"/>
              </a:ext>
            </a:extLst>
          </p:cNvPr>
          <p:cNvSpPr txBox="1">
            <a:spLocks noGrp="1"/>
          </p:cNvSpPr>
          <p:nvPr>
            <p:ph idx="2"/>
          </p:nvPr>
        </p:nvSpPr>
        <p:spPr>
          <a:xfrm>
            <a:off x="839784" y="2505071"/>
            <a:ext cx="5157782" cy="3684583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fr-FR"/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E17E2D12-7FC1-4EBF-B3DB-2378AE37501F}"/>
              </a:ext>
            </a:extLst>
          </p:cNvPr>
          <p:cNvSpPr txBox="1">
            <a:spLocks noGrp="1"/>
          </p:cNvSpPr>
          <p:nvPr>
            <p:ph type="body" idx="3"/>
          </p:nvPr>
        </p:nvSpPr>
        <p:spPr>
          <a:xfrm>
            <a:off x="6172200" y="1681160"/>
            <a:ext cx="5183184" cy="823910"/>
          </a:xfrm>
        </p:spPr>
        <p:txBody>
          <a:bodyPr anchor="b"/>
          <a:lstStyle>
            <a:lvl1pPr marL="0" indent="0">
              <a:buNone/>
              <a:defRPr sz="2400" b="1"/>
            </a:lvl1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50B20BB0-8938-40E3-9F3D-1F37B6D63128}"/>
              </a:ext>
            </a:extLst>
          </p:cNvPr>
          <p:cNvSpPr txBox="1">
            <a:spLocks noGrp="1"/>
          </p:cNvSpPr>
          <p:nvPr>
            <p:ph idx="4"/>
          </p:nvPr>
        </p:nvSpPr>
        <p:spPr>
          <a:xfrm>
            <a:off x="6172200" y="2505071"/>
            <a:ext cx="5183184" cy="3684583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fr-FR"/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464B343A-34D8-40D6-ABC4-8726154A1A9C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57A7D532-7B5D-4635-8D52-CCB9D550223F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C4BC67D0-25AA-4AF4-91F5-DD62BC9DCB62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A4A3E8FB-C8A3-4535-823D-0D7C938EC308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BD7FCFCD-BBD5-40EB-95C8-67EA6C2D7616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9856992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34DDB75C-D60C-45A8-95D4-862DAD98E95F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26DB96EF-8576-4952-B347-7D41209E45C7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AB6AE6A6-394F-4E3D-BC1B-5EADC523C1F1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B7981BAD-081B-449E-8A13-A2D2D53936F5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EAD690E4-5F91-4FE1-91A9-A099633CE7B9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2DF76CF2-FB66-4191-AD6E-98D2D76085B7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6779288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F3FED7BA-FF1E-49E9-8F5D-C961964932F8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86D2E894-6D47-4310-B8F6-6AB25E53A04F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FE964059-5311-401E-BC24-29787DEB3249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FA176EA8-055D-4DC4-9CCE-8F7809011BDD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E80EE908-ABEB-4D76-B02C-EF5088A6B026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81848389"/>
      </p:ext>
    </p:extLst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465114B-BADE-4020-9551-AC8923A56C90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39784" y="457200"/>
            <a:ext cx="3932240" cy="1600200"/>
          </a:xfrm>
        </p:spPr>
        <p:txBody>
          <a:bodyPr anchor="b"/>
          <a:lstStyle>
            <a:lvl1pPr>
              <a:defRPr sz="3200"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E483CC3A-B41E-4995-907E-E6D655243CE9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5183184" y="987423"/>
            <a:ext cx="6172200" cy="487362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fr-FR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B8530C81-7983-412C-9973-5E205A2FA08E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839784" y="2057400"/>
            <a:ext cx="3932240" cy="3811584"/>
          </a:xfrm>
        </p:spPr>
        <p:txBody>
          <a:bodyPr/>
          <a:lstStyle>
            <a:lvl1pPr marL="0" indent="0">
              <a:buNone/>
              <a:defRPr sz="1600"/>
            </a:lvl1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84B0934A-92A8-45EE-BE60-72CF43ABCBAD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635E8C49-51BC-45C4-A592-6377FFB9BD54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E5A24A09-C3DF-4ED4-8DDB-33EA8E446C8C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196C4BC9-A6FE-453E-B7A6-8DDB8D0CCF4A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B9F660B4-6C4B-4FEA-AFBD-F127A8A5A6B9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4306137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BC1ED40-185A-4DFC-9085-4EEE0BA7465C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39784" y="457200"/>
            <a:ext cx="3932240" cy="1600200"/>
          </a:xfrm>
        </p:spPr>
        <p:txBody>
          <a:bodyPr anchor="b"/>
          <a:lstStyle>
            <a:lvl1pPr>
              <a:defRPr sz="3200"/>
            </a:lvl1pPr>
          </a:lstStyle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8A94A218-3F59-490B-BF1D-C1B2ED8F6AC4}"/>
              </a:ext>
            </a:extLst>
          </p:cNvPr>
          <p:cNvSpPr txBox="1">
            <a:spLocks noGrp="1"/>
          </p:cNvSpPr>
          <p:nvPr>
            <p:ph type="pic" idx="1"/>
          </p:nvPr>
        </p:nvSpPr>
        <p:spPr>
          <a:xfrm>
            <a:off x="5183184" y="987423"/>
            <a:ext cx="6172200" cy="4873623"/>
          </a:xfrm>
        </p:spPr>
        <p:txBody>
          <a:bodyPr/>
          <a:lstStyle>
            <a:lvl1pPr marL="0" indent="0">
              <a:buNone/>
              <a:defRPr lang="fr-FR" sz="3200"/>
            </a:lvl1pPr>
          </a:lstStyle>
          <a:p>
            <a:pPr lvl="0"/>
            <a:endParaRPr lang="fr-FR" dirty="0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4CAA1A5-D014-4ED1-A9B9-72997F335489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839784" y="2057400"/>
            <a:ext cx="3932240" cy="3811584"/>
          </a:xfrm>
        </p:spPr>
        <p:txBody>
          <a:bodyPr/>
          <a:lstStyle>
            <a:lvl1pPr marL="0" indent="0">
              <a:buNone/>
              <a:defRPr sz="1600"/>
            </a:lvl1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CED06AC1-0014-405B-B7F0-048E4AA672C6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47B26312-A572-41D1-9B84-71CD5AD2A0BE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1A4693B9-6386-476E-AABE-AD4A391DD74A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fr-FR" dirty="0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CCCB6811-62BF-4297-A447-DD3F96BCCD9F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975A3D0D-B470-475E-B591-E8B1A52F10F0}" type="slidenum">
              <a:t>‹#›</a:t>
            </a:fld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9434119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7C44C186-9988-4192-A48D-CD0FBD54A133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38203" y="365129"/>
            <a:ext cx="10515600" cy="1325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0" compatLnSpc="1">
            <a:normAutofit/>
          </a:bodyPr>
          <a:lstStyle/>
          <a:p>
            <a:pPr lvl="0"/>
            <a:r>
              <a:rPr lang="pl-PL"/>
              <a:t>Kliknij, aby edytować styl</a:t>
            </a:r>
            <a:endParaRPr lang="fr-FR"/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E3FA359-9D4C-4BA3-8D02-80ADC0552F71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838203" y="1825627"/>
            <a:ext cx="10515600" cy="4351336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fr-FR"/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F15B471-1E78-473A-BA64-7D4E0999A974}"/>
              </a:ext>
            </a:extLst>
          </p:cNvPr>
          <p:cNvSpPr txBox="1">
            <a:spLocks noGrp="1"/>
          </p:cNvSpPr>
          <p:nvPr>
            <p:ph type="dt" sz="half" idx="2"/>
          </p:nvPr>
        </p:nvSpPr>
        <p:spPr>
          <a:xfrm>
            <a:off x="838203" y="6356351"/>
            <a:ext cx="2743200" cy="36512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0" compatLnSpc="1">
            <a:noAutofit/>
          </a:bodyPr>
          <a:lstStyle>
            <a:lvl1pPr marL="0" marR="0" lvl="0" indent="0" algn="l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fr-FR" sz="1200" b="0" i="0" u="none" strike="noStrike" kern="1200" cap="none" spc="0" baseline="0">
                <a:solidFill>
                  <a:srgbClr val="898989"/>
                </a:solidFill>
                <a:uFillTx/>
                <a:latin typeface="Calibri"/>
              </a:defRPr>
            </a:lvl1pPr>
          </a:lstStyle>
          <a:p>
            <a:pPr lvl="0"/>
            <a:fld id="{CD8FE234-AF56-4BC7-BF06-8FD05F96F522}" type="datetime1">
              <a:rPr lang="fr-FR"/>
              <a:pPr lvl="0"/>
              <a:t>28/02/2022</a:t>
            </a:fld>
            <a:endParaRPr lang="fr-FR" dirty="0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9F7C821-675D-4F42-91A8-2C7BABD8E1FA}"/>
              </a:ext>
            </a:extLst>
          </p:cNvPr>
          <p:cNvSpPr txBox="1">
            <a:spLocks noGrp="1"/>
          </p:cNvSpPr>
          <p:nvPr>
            <p:ph type="ftr" sz="quarter" idx="3"/>
          </p:nvPr>
        </p:nvSpPr>
        <p:spPr>
          <a:xfrm>
            <a:off x="4038603" y="6356351"/>
            <a:ext cx="4114800" cy="36512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1" compatLnSpc="1">
            <a:noAutofit/>
          </a:bodyPr>
          <a:lstStyle>
            <a:lvl1pPr marL="0" marR="0" lvl="0" indent="0" algn="ct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fr-FR" sz="1200" b="0" i="0" u="none" strike="noStrike" kern="1200" cap="none" spc="0" baseline="0">
                <a:solidFill>
                  <a:srgbClr val="898989"/>
                </a:solidFill>
                <a:uFillTx/>
                <a:latin typeface="Calibri"/>
              </a:defRPr>
            </a:lvl1pPr>
          </a:lstStyle>
          <a:p>
            <a:pPr lvl="0"/>
            <a:endParaRPr lang="fr-FR" dirty="0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09265911-1F86-441F-8B54-D2233C7790C0}"/>
              </a:ext>
            </a:extLst>
          </p:cNvPr>
          <p:cNvSpPr txBox="1">
            <a:spLocks noGrp="1"/>
          </p:cNvSpPr>
          <p:nvPr>
            <p:ph type="sldNum" sz="quarter" idx="4"/>
          </p:nvPr>
        </p:nvSpPr>
        <p:spPr>
          <a:xfrm>
            <a:off x="8610603" y="6356351"/>
            <a:ext cx="2743200" cy="36512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0" compatLnSpc="1">
            <a:noAutofit/>
          </a:bodyPr>
          <a:lstStyle>
            <a:lvl1pPr marL="0" marR="0" lvl="0" indent="0" algn="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fr-FR" sz="1200" b="0" i="0" u="none" strike="noStrike" kern="1200" cap="none" spc="0" baseline="0">
                <a:solidFill>
                  <a:srgbClr val="898989"/>
                </a:solidFill>
                <a:uFillTx/>
                <a:latin typeface="Calibri"/>
              </a:defRPr>
            </a:lvl1pPr>
          </a:lstStyle>
          <a:p>
            <a:pPr lvl="0"/>
            <a:fld id="{DCC39E26-DF41-4F02-A5D3-8356244C3F4B}" type="slidenum">
              <a:t>‹#›</a:t>
            </a:fld>
            <a:endParaRPr lang="fr-FR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marL="0" marR="0" lvl="0" indent="0" algn="l" defTabSz="914400" rtl="0" fontAlgn="auto" hangingPunct="1">
        <a:lnSpc>
          <a:spcPct val="90000"/>
        </a:lnSpc>
        <a:spcBef>
          <a:spcPts val="0"/>
        </a:spcBef>
        <a:spcAft>
          <a:spcPts val="0"/>
        </a:spcAft>
        <a:buNone/>
        <a:tabLst/>
        <a:defRPr lang="pl-PL" sz="4400" b="0" i="0" u="none" strike="noStrike" kern="1200" cap="none" spc="0" baseline="0">
          <a:solidFill>
            <a:srgbClr val="000000"/>
          </a:solidFill>
          <a:uFillTx/>
          <a:latin typeface="Calibri Light"/>
        </a:defRPr>
      </a:lvl1pPr>
    </p:titleStyle>
    <p:bodyStyle>
      <a:lvl1pPr marL="228600" marR="0" lvl="0" indent="-228600" algn="l" defTabSz="914400" rtl="0" fontAlgn="auto" hangingPunct="1">
        <a:lnSpc>
          <a:spcPct val="90000"/>
        </a:lnSpc>
        <a:spcBef>
          <a:spcPts val="1000"/>
        </a:spcBef>
        <a:spcAft>
          <a:spcPts val="0"/>
        </a:spcAft>
        <a:buSzPct val="100000"/>
        <a:buFont typeface="Arial" pitchFamily="34"/>
        <a:buChar char="•"/>
        <a:tabLst/>
        <a:defRPr lang="pl-PL" sz="2800" b="0" i="0" u="none" strike="noStrike" kern="1200" cap="none" spc="0" baseline="0">
          <a:solidFill>
            <a:srgbClr val="000000"/>
          </a:solidFill>
          <a:uFillTx/>
          <a:latin typeface="Calibri"/>
        </a:defRPr>
      </a:lvl1pPr>
      <a:lvl2pPr marL="685800" marR="0" lvl="1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pl-PL" sz="2400" b="0" i="0" u="none" strike="noStrike" kern="1200" cap="none" spc="0" baseline="0">
          <a:solidFill>
            <a:srgbClr val="000000"/>
          </a:solidFill>
          <a:uFillTx/>
          <a:latin typeface="Calibri"/>
        </a:defRPr>
      </a:lvl2pPr>
      <a:lvl3pPr marL="1143000" marR="0" lvl="2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pl-PL" sz="2000" b="0" i="0" u="none" strike="noStrike" kern="1200" cap="none" spc="0" baseline="0">
          <a:solidFill>
            <a:srgbClr val="000000"/>
          </a:solidFill>
          <a:uFillTx/>
          <a:latin typeface="Calibri"/>
        </a:defRPr>
      </a:lvl3pPr>
      <a:lvl4pPr marL="1600200" marR="0" lvl="3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pl-PL" sz="1800" b="0" i="0" u="none" strike="noStrike" kern="1200" cap="none" spc="0" baseline="0">
          <a:solidFill>
            <a:srgbClr val="000000"/>
          </a:solidFill>
          <a:uFillTx/>
          <a:latin typeface="Calibri"/>
        </a:defRPr>
      </a:lvl4pPr>
      <a:lvl5pPr marL="2057400" marR="0" lvl="4" indent="-228600" algn="l" defTabSz="914400" rtl="0" fontAlgn="auto" hangingPunct="1">
        <a:lnSpc>
          <a:spcPct val="90000"/>
        </a:lnSpc>
        <a:spcBef>
          <a:spcPts val="500"/>
        </a:spcBef>
        <a:spcAft>
          <a:spcPts val="0"/>
        </a:spcAft>
        <a:buSzPct val="100000"/>
        <a:buFont typeface="Arial" pitchFamily="34"/>
        <a:buChar char="•"/>
        <a:tabLst/>
        <a:defRPr lang="pl-PL" sz="1800" b="0" i="0" u="none" strike="noStrike" kern="1200" cap="none" spc="0" baseline="0">
          <a:solidFill>
            <a:srgbClr val="000000"/>
          </a:solidFill>
          <a:uFillTx/>
          <a:latin typeface="Calibri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1">
    <p:bg>
      <p:bgPr>
        <a:gradFill>
          <a:gsLst>
            <a:gs pos="0">
              <a:srgbClr val="7030A0"/>
            </a:gs>
            <a:gs pos="100000">
              <a:srgbClr val="ABC0E4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3">
            <a:extLst>
              <a:ext uri="{FF2B5EF4-FFF2-40B4-BE49-F238E27FC236}">
                <a16:creationId xmlns:a16="http://schemas.microsoft.com/office/drawing/2014/main" id="{3C314DF0-2B66-4FD6-85CB-360344709471}"/>
              </a:ext>
            </a:extLst>
          </p:cNvPr>
          <p:cNvSpPr txBox="1">
            <a:spLocks noGrp="1"/>
          </p:cNvSpPr>
          <p:nvPr>
            <p:ph type="ctrTitle"/>
          </p:nvPr>
        </p:nvSpPr>
        <p:spPr/>
        <p:txBody>
          <a:bodyPr/>
          <a:lstStyle/>
          <a:p>
            <a:pPr lvl="0"/>
            <a:r>
              <a:rPr lang="pl-PL" sz="9600" dirty="0">
                <a:solidFill>
                  <a:srgbClr val="FFC000"/>
                </a:solidFill>
              </a:rPr>
              <a:t>Le </a:t>
            </a:r>
            <a:r>
              <a:rPr lang="fr-FR" sz="9600" dirty="0">
                <a:solidFill>
                  <a:srgbClr val="FFC000"/>
                </a:solidFill>
              </a:rPr>
              <a:t>langage</a:t>
            </a:r>
            <a:r>
              <a:rPr lang="pl-PL" sz="9600" dirty="0">
                <a:solidFill>
                  <a:srgbClr val="FFC000"/>
                </a:solidFill>
              </a:rPr>
              <a:t> </a:t>
            </a:r>
            <a:r>
              <a:rPr lang="fr-HT" sz="9600" dirty="0">
                <a:solidFill>
                  <a:srgbClr val="FFC000"/>
                </a:solidFill>
              </a:rPr>
              <a:t>girafe</a:t>
            </a:r>
          </a:p>
        </p:txBody>
      </p:sp>
      <p:sp>
        <p:nvSpPr>
          <p:cNvPr id="3" name="Podtytuł 4">
            <a:extLst>
              <a:ext uri="{FF2B5EF4-FFF2-40B4-BE49-F238E27FC236}">
                <a16:creationId xmlns:a16="http://schemas.microsoft.com/office/drawing/2014/main" id="{73F297A2-8E20-4061-AF95-235A7E0A8517}"/>
              </a:ext>
            </a:extLst>
          </p:cNvPr>
          <p:cNvSpPr txBox="1">
            <a:spLocks noGrp="1"/>
          </p:cNvSpPr>
          <p:nvPr>
            <p:ph type="subTitle" idx="1"/>
          </p:nvPr>
        </p:nvSpPr>
        <p:spPr/>
        <p:txBody>
          <a:bodyPr anchorCtr="0"/>
          <a:lstStyle/>
          <a:p>
            <a:pPr lvl="0" algn="r"/>
            <a:r>
              <a:rPr lang="fr-BE" sz="4000" dirty="0">
                <a:solidFill>
                  <a:srgbClr val="FFC000"/>
                </a:solidFill>
              </a:rPr>
              <a:t>d’après</a:t>
            </a:r>
            <a:r>
              <a:rPr lang="pl-PL" sz="4000" dirty="0">
                <a:solidFill>
                  <a:srgbClr val="FFC000"/>
                </a:solidFill>
              </a:rPr>
              <a:t> Marshall Rosenberg</a:t>
            </a:r>
            <a:endParaRPr lang="fr-FR" sz="4000" dirty="0">
              <a:solidFill>
                <a:srgbClr val="FFC00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4">
            <a:extLst>
              <a:ext uri="{FF2B5EF4-FFF2-40B4-BE49-F238E27FC236}">
                <a16:creationId xmlns:a16="http://schemas.microsoft.com/office/drawing/2014/main" id="{EECAAEF2-493F-4D9D-A020-D25B8D418A20}"/>
              </a:ext>
            </a:extLst>
          </p:cNvPr>
          <p:cNvSpPr txBox="1"/>
          <p:nvPr/>
        </p:nvSpPr>
        <p:spPr>
          <a:xfrm>
            <a:off x="696681" y="957943"/>
            <a:ext cx="10798625" cy="5500609"/>
          </a:xfrm>
          <a:prstGeom prst="rect">
            <a:avLst/>
          </a:prstGeom>
          <a:gradFill>
            <a:gsLst>
              <a:gs pos="0">
                <a:srgbClr val="7030A0"/>
              </a:gs>
              <a:gs pos="100000">
                <a:srgbClr val="ABC0E4"/>
              </a:gs>
            </a:gsLst>
            <a:lin ang="5400000"/>
          </a:gradFill>
          <a:ln cap="flat">
            <a:noFill/>
          </a:ln>
        </p:spPr>
        <p:txBody>
          <a:bodyPr vert="horz" wrap="square" lIns="91440" tIns="45720" rIns="91440" bIns="45720" anchor="t" anchorCtr="0" compatLnSpc="1">
            <a:spAutoFit/>
          </a:bodyPr>
          <a:lstStyle/>
          <a:p>
            <a:pPr marL="1257300" marR="0" lvl="2" indent="-342900" algn="l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SzPct val="100000"/>
              <a:buFont typeface="Calibri Light"/>
              <a:buAutoNum type="arabicPeriod"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5400" b="0" i="0" u="none" strike="noStrike" kern="1200" cap="none" spc="0" baseline="0" dirty="0">
                <a:solidFill>
                  <a:srgbClr val="FFC000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Description de la situation</a:t>
            </a:r>
            <a:endParaRPr lang="pl-PL" sz="5400" b="0" i="0" u="none" strike="noStrike" kern="1200" cap="none" spc="0" baseline="0" dirty="0">
              <a:solidFill>
                <a:srgbClr val="FFC000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l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pl-PL" sz="1800" b="0" i="0" u="none" strike="noStrike" kern="1200" cap="none" spc="0" baseline="0" dirty="0">
              <a:solidFill>
                <a:srgbClr val="000000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Il faut </a:t>
            </a:r>
            <a:r>
              <a:rPr lang="fr-FR" sz="3200" b="1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décrire</a:t>
            </a: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 ce que nous observons et ce à quoi nous réagissons, mais sans y ajouter notre jugement</a:t>
            </a:r>
            <a:endParaRPr lang="pl-PL" sz="3200" b="0" i="0" u="none" strike="noStrike" kern="1200" cap="none" spc="0" baseline="0" dirty="0">
              <a:solidFill>
                <a:srgbClr val="385723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pl-PL" sz="3200" b="0" i="0" u="none" strike="noStrike" kern="1200" cap="none" spc="0" baseline="0" dirty="0">
              <a:solidFill>
                <a:srgbClr val="385723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CH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p.ex.</a:t>
            </a: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. </a:t>
            </a: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Depuis </a:t>
            </a: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deux</a:t>
            </a: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 </a:t>
            </a:r>
            <a:r>
              <a:rPr lang="fr-BE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semaines</a:t>
            </a: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, tu ne nettoies pas la </a:t>
            </a: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cuisine</a:t>
            </a: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 …</a:t>
            </a: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3200" b="0" i="0" u="none" strike="noStrike" kern="1200" cap="none" spc="0" baseline="0" dirty="0">
              <a:solidFill>
                <a:srgbClr val="FFC000"/>
              </a:solidFill>
              <a:uFillTx/>
              <a:latin typeface="Calibri" pitchFamily="34"/>
              <a:ea typeface="Calibri" pitchFamily="34"/>
              <a:cs typeface="Times New Roman" pitchFamily="18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4">
            <a:extLst>
              <a:ext uri="{FF2B5EF4-FFF2-40B4-BE49-F238E27FC236}">
                <a16:creationId xmlns:a16="http://schemas.microsoft.com/office/drawing/2014/main" id="{10258DC9-7857-43D4-B905-120A1D7AC9CE}"/>
              </a:ext>
            </a:extLst>
          </p:cNvPr>
          <p:cNvSpPr txBox="1"/>
          <p:nvPr/>
        </p:nvSpPr>
        <p:spPr>
          <a:xfrm>
            <a:off x="624114" y="1320795"/>
            <a:ext cx="10798625" cy="4798048"/>
          </a:xfrm>
          <a:prstGeom prst="rect">
            <a:avLst/>
          </a:prstGeom>
          <a:gradFill>
            <a:gsLst>
              <a:gs pos="0">
                <a:srgbClr val="7030A0"/>
              </a:gs>
              <a:gs pos="100000">
                <a:srgbClr val="ABC0E4"/>
              </a:gs>
            </a:gsLst>
            <a:lin ang="5400000"/>
          </a:gradFill>
          <a:ln cap="flat">
            <a:noFill/>
          </a:ln>
        </p:spPr>
        <p:txBody>
          <a:bodyPr vert="horz" wrap="square" lIns="91440" tIns="45720" rIns="91440" bIns="45720" anchor="t" anchorCtr="0" compatLnSpc="1">
            <a:spAutoFit/>
          </a:bodyPr>
          <a:lstStyle/>
          <a:p>
            <a:pPr marL="914400" marR="0" lvl="2" indent="0" algn="l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pl-PL" sz="5400" b="0" i="0" u="none" strike="noStrike" kern="1200" cap="none" spc="0" baseline="0" dirty="0">
                <a:solidFill>
                  <a:srgbClr val="FFC000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2. </a:t>
            </a:r>
            <a:r>
              <a:rPr lang="fr-FR" sz="5400" b="0" i="0" u="none" strike="noStrike" kern="1200" cap="none" spc="0" baseline="0" dirty="0">
                <a:solidFill>
                  <a:srgbClr val="FFC000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Description des émotions</a:t>
            </a:r>
            <a:endParaRPr lang="pl-PL" sz="1800" b="0" i="0" u="none" strike="noStrike" kern="1200" cap="none" spc="0" baseline="0" dirty="0">
              <a:solidFill>
                <a:srgbClr val="000000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Deuxièmement, pour dire ce qui se passe pendant l’observation, il convient d’exprimer nos </a:t>
            </a:r>
            <a:r>
              <a:rPr lang="fr-FR" sz="3200" b="1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sentiments</a:t>
            </a: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 et de partager nos </a:t>
            </a:r>
            <a:r>
              <a:rPr lang="fr-FR" sz="3200" b="1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émotions</a:t>
            </a:r>
            <a:endParaRPr lang="pl-PL" sz="3200" b="0" i="0" u="none" strike="noStrike" kern="1200" cap="none" spc="0" baseline="0" dirty="0">
              <a:solidFill>
                <a:srgbClr val="385723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p.ex.</a:t>
            </a:r>
            <a:endParaRPr lang="pl-PL" sz="3200" b="0" i="0" u="none" strike="noStrike" kern="1200" cap="none" spc="0" baseline="0" dirty="0">
              <a:solidFill>
                <a:srgbClr val="385723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… et ce </a:t>
            </a: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désordre</a:t>
            </a: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 et cette </a:t>
            </a: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saleté</a:t>
            </a: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 me rendent furieux/furieuse.</a:t>
            </a:r>
            <a:endParaRPr lang="fr-FR" sz="3200" b="0" i="0" u="none" strike="noStrike" kern="1200" cap="none" spc="0" baseline="0" dirty="0">
              <a:solidFill>
                <a:srgbClr val="385723"/>
              </a:solidFill>
              <a:uFillTx/>
              <a:latin typeface="Calibri" pitchFamily="34"/>
              <a:ea typeface="Calibri" pitchFamily="34"/>
              <a:cs typeface="Times New Roman" pitchFamily="18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4">
            <a:extLst>
              <a:ext uri="{FF2B5EF4-FFF2-40B4-BE49-F238E27FC236}">
                <a16:creationId xmlns:a16="http://schemas.microsoft.com/office/drawing/2014/main" id="{869EFE32-8743-4031-9D2B-5069CB0D7206}"/>
              </a:ext>
            </a:extLst>
          </p:cNvPr>
          <p:cNvSpPr txBox="1"/>
          <p:nvPr/>
        </p:nvSpPr>
        <p:spPr>
          <a:xfrm>
            <a:off x="696690" y="1364339"/>
            <a:ext cx="10638970" cy="5182060"/>
          </a:xfrm>
          <a:prstGeom prst="rect">
            <a:avLst/>
          </a:prstGeom>
          <a:gradFill>
            <a:gsLst>
              <a:gs pos="0">
                <a:srgbClr val="7030A0"/>
              </a:gs>
              <a:gs pos="100000">
                <a:srgbClr val="ABC0E4"/>
              </a:gs>
            </a:gsLst>
            <a:lin ang="5400000"/>
          </a:gradFill>
          <a:ln cap="flat">
            <a:noFill/>
          </a:ln>
        </p:spPr>
        <p:txBody>
          <a:bodyPr vert="horz" wrap="square" lIns="91440" tIns="45720" rIns="91440" bIns="45720" anchor="t" anchorCtr="1" compatLnSpc="1">
            <a:spAutoFit/>
          </a:bodyPr>
          <a:lstStyle/>
          <a:p>
            <a:pPr marL="914400" marR="0" lvl="2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pl-PL" sz="5400" b="0" i="0" u="none" strike="noStrike" kern="1200" cap="none" spc="0" baseline="0" dirty="0">
                <a:solidFill>
                  <a:srgbClr val="FFC000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3. Expression des besoins</a:t>
            </a: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pl-PL" sz="3200" b="0" i="0" u="none" strike="noStrike" kern="1200" cap="none" spc="0" baseline="0" dirty="0">
              <a:solidFill>
                <a:srgbClr val="385723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Il faut découvrir ses propres besoins</a:t>
            </a:r>
            <a:endParaRPr lang="pl-PL" sz="3200" b="0" i="0" u="none" strike="noStrike" kern="1200" cap="none" spc="0" baseline="0" dirty="0">
              <a:solidFill>
                <a:srgbClr val="385723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pl-PL" sz="3200" b="0" i="0" u="none" strike="noStrike" kern="1200" cap="none" spc="0" baseline="0" dirty="0">
              <a:solidFill>
                <a:srgbClr val="385723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p.ex. </a:t>
            </a: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J’ai besoin d’un entourage propre pour me reposer.</a:t>
            </a: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3200" b="0" i="0" u="none" strike="noStrike" kern="1200" cap="none" spc="0" baseline="0" dirty="0">
              <a:solidFill>
                <a:srgbClr val="385723"/>
              </a:solidFill>
              <a:uFillTx/>
              <a:latin typeface="Calibri" pitchFamily="34"/>
              <a:ea typeface="Calibri" pitchFamily="34"/>
              <a:cs typeface="Times New Roman" pitchFamily="18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le tekstowe 4">
            <a:extLst>
              <a:ext uri="{FF2B5EF4-FFF2-40B4-BE49-F238E27FC236}">
                <a16:creationId xmlns:a16="http://schemas.microsoft.com/office/drawing/2014/main" id="{79C2E28A-5B44-40FC-9758-A1F62E53B39E}"/>
              </a:ext>
            </a:extLst>
          </p:cNvPr>
          <p:cNvSpPr txBox="1"/>
          <p:nvPr/>
        </p:nvSpPr>
        <p:spPr>
          <a:xfrm>
            <a:off x="696681" y="1233717"/>
            <a:ext cx="10798625" cy="5054525"/>
          </a:xfrm>
          <a:prstGeom prst="rect">
            <a:avLst/>
          </a:prstGeom>
          <a:gradFill>
            <a:gsLst>
              <a:gs pos="0">
                <a:srgbClr val="7030A0"/>
              </a:gs>
              <a:gs pos="100000">
                <a:srgbClr val="ABC0E4"/>
              </a:gs>
            </a:gsLst>
            <a:lin ang="5400000"/>
          </a:gradFill>
          <a:ln cap="flat">
            <a:noFill/>
          </a:ln>
        </p:spPr>
        <p:txBody>
          <a:bodyPr vert="horz" wrap="square" lIns="91440" tIns="45720" rIns="91440" bIns="45720" anchor="t" anchorCtr="1" compatLnSpc="1">
            <a:spAutoFit/>
          </a:bodyPr>
          <a:lstStyle/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pl-PL" sz="5400" b="0" i="0" u="none" strike="noStrike" kern="1200" cap="none" spc="0" baseline="0" dirty="0">
                <a:solidFill>
                  <a:srgbClr val="FFC000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4. Expression des demandes</a:t>
            </a: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pl-PL" sz="3200" b="0" i="0" u="none" strike="noStrike" kern="1200" cap="none" spc="0" baseline="0" dirty="0">
              <a:solidFill>
                <a:srgbClr val="FFC000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Le dernier élément consiste à savoir formuler clairement </a:t>
            </a:r>
            <a:endParaRPr lang="pl-PL" sz="3200" b="0" i="0" u="none" strike="noStrike" kern="1200" cap="none" spc="0" baseline="0" dirty="0">
              <a:solidFill>
                <a:srgbClr val="385723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ce que nous voulons et ce que nous ne voulons pas afin d’y associer des actions concrètes</a:t>
            </a:r>
            <a:endParaRPr lang="pl-PL" sz="3200" b="0" i="0" u="none" strike="noStrike" kern="1200" cap="none" spc="0" baseline="0" dirty="0">
              <a:solidFill>
                <a:srgbClr val="385723"/>
              </a:solidFill>
              <a:uFillTx/>
              <a:latin typeface="Palatino Linotype" pitchFamily="18"/>
              <a:ea typeface="Calibri" pitchFamily="34"/>
              <a:cs typeface="Times New Roman" pitchFamily="18"/>
            </a:endParaRP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p.ex. </a:t>
            </a:r>
          </a:p>
          <a:p>
            <a:pPr marL="0" marR="0" lvl="0" indent="0" algn="ctr" defTabSz="914400" rtl="0" fontAlgn="auto" hangingPunct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Pourrais</a:t>
            </a: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-tu </a:t>
            </a: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faire</a:t>
            </a: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 le menage </a:t>
            </a:r>
            <a:r>
              <a:rPr lang="fr-FR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une</a:t>
            </a:r>
            <a:r>
              <a:rPr lang="pl-PL" sz="3200" b="0" i="0" u="none" strike="noStrike" kern="1200" cap="none" spc="0" baseline="0" dirty="0">
                <a:solidFill>
                  <a:srgbClr val="385723"/>
                </a:solidFill>
                <a:uFillTx/>
                <a:latin typeface="Palatino Linotype" pitchFamily="18"/>
                <a:ea typeface="Calibri" pitchFamily="34"/>
                <a:cs typeface="Times New Roman" pitchFamily="18"/>
              </a:rPr>
              <a:t> fois par semaine?</a:t>
            </a:r>
            <a:endParaRPr lang="fr-FR" sz="3200" b="0" i="0" u="none" strike="noStrike" kern="1200" cap="none" spc="0" baseline="0" dirty="0">
              <a:solidFill>
                <a:srgbClr val="385723"/>
              </a:solidFill>
              <a:uFillTx/>
              <a:latin typeface="Calibri" pitchFamily="34"/>
              <a:ea typeface="Calibri" pitchFamily="34"/>
              <a:cs typeface="Times New Roman" pitchFamily="1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Ion%20Boardroom</Template>
  <TotalTime>36</TotalTime>
  <Words>157</Words>
  <Application>Microsoft Office PowerPoint</Application>
  <PresentationFormat>Panoramiczny</PresentationFormat>
  <Paragraphs>24</Paragraphs>
  <Slides>5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Palatino Linotype</vt:lpstr>
      <vt:lpstr>Motyw pakietu Office</vt:lpstr>
      <vt:lpstr>Le langage girafe</vt:lpstr>
      <vt:lpstr>Prezentacja programu PowerPoint</vt:lpstr>
      <vt:lpstr>Prezentacja programu PowerPoint</vt:lpstr>
      <vt:lpstr>Prezentacja programu PowerPoint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langage girafe</dc:title>
  <dc:creator>Kor. fr EB</dc:creator>
  <cp:lastModifiedBy>Kor. fr EB</cp:lastModifiedBy>
  <cp:revision>2</cp:revision>
  <dcterms:created xsi:type="dcterms:W3CDTF">2022-02-27T15:40:03Z</dcterms:created>
  <dcterms:modified xsi:type="dcterms:W3CDTF">2022-02-28T11:17:07Z</dcterms:modified>
</cp:coreProperties>
</file>

<file path=docProps/thumbnail.jpeg>
</file>